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2"/>
  </p:notesMasterIdLst>
  <p:handoutMasterIdLst>
    <p:handoutMasterId r:id="rId23"/>
  </p:handoutMasterIdLst>
  <p:sldIdLst>
    <p:sldId id="269" r:id="rId3"/>
    <p:sldId id="280" r:id="rId4"/>
    <p:sldId id="287" r:id="rId5"/>
    <p:sldId id="281" r:id="rId6"/>
    <p:sldId id="283" r:id="rId7"/>
    <p:sldId id="284" r:id="rId8"/>
    <p:sldId id="285" r:id="rId9"/>
    <p:sldId id="294" r:id="rId10"/>
    <p:sldId id="282" r:id="rId11"/>
    <p:sldId id="288" r:id="rId12"/>
    <p:sldId id="289" r:id="rId13"/>
    <p:sldId id="292" r:id="rId14"/>
    <p:sldId id="290" r:id="rId15"/>
    <p:sldId id="295" r:id="rId16"/>
    <p:sldId id="291" r:id="rId17"/>
    <p:sldId id="293" r:id="rId18"/>
    <p:sldId id="296" r:id="rId19"/>
    <p:sldId id="297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77BE9-353E-CB4B-BF49-7DFF144C1C05}" v="4" dt="2023-09-16T20:15:05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0" autoAdjust="0"/>
    <p:restoredTop sz="94660"/>
  </p:normalViewPr>
  <p:slideViewPr>
    <p:cSldViewPr snapToGrid="0">
      <p:cViewPr>
        <p:scale>
          <a:sx n="87" d="100"/>
          <a:sy n="87" d="100"/>
        </p:scale>
        <p:origin x="1744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B3377BE9-353E-CB4B-BF49-7DFF144C1C05}"/>
    <pc:docChg chg="addSld modSld">
      <pc:chgData name="김현준" userId="185f8337-2247-4f37-8bdb-f28dabdaedae" providerId="ADAL" clId="{B3377BE9-353E-CB4B-BF49-7DFF144C1C05}" dt="2023-09-16T20:15:35.708" v="82" actId="1076"/>
      <pc:docMkLst>
        <pc:docMk/>
      </pc:docMkLst>
      <pc:sldChg chg="modSp mod">
        <pc:chgData name="김현준" userId="185f8337-2247-4f37-8bdb-f28dabdaedae" providerId="ADAL" clId="{B3377BE9-353E-CB4B-BF49-7DFF144C1C05}" dt="2023-09-16T20:09:54.154" v="8" actId="20577"/>
        <pc:sldMkLst>
          <pc:docMk/>
          <pc:sldMk cId="284838833" sldId="282"/>
        </pc:sldMkLst>
        <pc:spChg chg="mod">
          <ac:chgData name="김현준" userId="185f8337-2247-4f37-8bdb-f28dabdaedae" providerId="ADAL" clId="{B3377BE9-353E-CB4B-BF49-7DFF144C1C05}" dt="2023-09-16T20:09:54.154" v="8" actId="20577"/>
          <ac:spMkLst>
            <pc:docMk/>
            <pc:sldMk cId="284838833" sldId="282"/>
            <ac:spMk id="2" creationId="{70D4A614-3D54-73FF-F35D-9E00B510E9B0}"/>
          </ac:spMkLst>
        </pc:spChg>
      </pc:sldChg>
      <pc:sldChg chg="modSp mod">
        <pc:chgData name="김현준" userId="185f8337-2247-4f37-8bdb-f28dabdaedae" providerId="ADAL" clId="{B3377BE9-353E-CB4B-BF49-7DFF144C1C05}" dt="2023-09-16T20:09:39.689" v="1" actId="20577"/>
        <pc:sldMkLst>
          <pc:docMk/>
          <pc:sldMk cId="644279473" sldId="283"/>
        </pc:sldMkLst>
        <pc:spChg chg="mod">
          <ac:chgData name="김현준" userId="185f8337-2247-4f37-8bdb-f28dabdaedae" providerId="ADAL" clId="{B3377BE9-353E-CB4B-BF49-7DFF144C1C05}" dt="2023-09-16T20:09:39.689" v="1" actId="20577"/>
          <ac:spMkLst>
            <pc:docMk/>
            <pc:sldMk cId="644279473" sldId="283"/>
            <ac:spMk id="2" creationId="{DF5DBDB6-CEA5-50A5-A484-3721450B95C2}"/>
          </ac:spMkLst>
        </pc:spChg>
      </pc:sldChg>
      <pc:sldChg chg="modSp mod">
        <pc:chgData name="김현준" userId="185f8337-2247-4f37-8bdb-f28dabdaedae" providerId="ADAL" clId="{B3377BE9-353E-CB4B-BF49-7DFF144C1C05}" dt="2023-09-16T20:11:41.418" v="10"/>
        <pc:sldMkLst>
          <pc:docMk/>
          <pc:sldMk cId="50935955" sldId="293"/>
        </pc:sldMkLst>
        <pc:spChg chg="mod">
          <ac:chgData name="김현준" userId="185f8337-2247-4f37-8bdb-f28dabdaedae" providerId="ADAL" clId="{B3377BE9-353E-CB4B-BF49-7DFF144C1C05}" dt="2023-09-16T20:11:41.418" v="10"/>
          <ac:spMkLst>
            <pc:docMk/>
            <pc:sldMk cId="50935955" sldId="293"/>
            <ac:spMk id="2" creationId="{04311901-E473-DF32-09EF-D6F9D8128B14}"/>
          </ac:spMkLst>
        </pc:spChg>
      </pc:sldChg>
      <pc:sldChg chg="addSp modSp new mod">
        <pc:chgData name="김현준" userId="185f8337-2247-4f37-8bdb-f28dabdaedae" providerId="ADAL" clId="{B3377BE9-353E-CB4B-BF49-7DFF144C1C05}" dt="2023-09-16T20:15:35.708" v="82" actId="1076"/>
        <pc:sldMkLst>
          <pc:docMk/>
          <pc:sldMk cId="3146234470" sldId="296"/>
        </pc:sldMkLst>
        <pc:spChg chg="mod">
          <ac:chgData name="김현준" userId="185f8337-2247-4f37-8bdb-f28dabdaedae" providerId="ADAL" clId="{B3377BE9-353E-CB4B-BF49-7DFF144C1C05}" dt="2023-09-16T20:13:32.260" v="47" actId="20577"/>
          <ac:spMkLst>
            <pc:docMk/>
            <pc:sldMk cId="3146234470" sldId="296"/>
            <ac:spMk id="2" creationId="{DABE4DB8-7294-1AA1-C904-672F8F7841ED}"/>
          </ac:spMkLst>
        </pc:spChg>
        <pc:picChg chg="add mod">
          <ac:chgData name="김현준" userId="185f8337-2247-4f37-8bdb-f28dabdaedae" providerId="ADAL" clId="{B3377BE9-353E-CB4B-BF49-7DFF144C1C05}" dt="2023-09-16T20:15:35.708" v="82" actId="1076"/>
          <ac:picMkLst>
            <pc:docMk/>
            <pc:sldMk cId="3146234470" sldId="296"/>
            <ac:picMk id="4" creationId="{15FBB17C-350F-2B68-61FF-A99BC281B009}"/>
          </ac:picMkLst>
        </pc:picChg>
        <pc:picChg chg="add mod">
          <ac:chgData name="김현준" userId="185f8337-2247-4f37-8bdb-f28dabdaedae" providerId="ADAL" clId="{B3377BE9-353E-CB4B-BF49-7DFF144C1C05}" dt="2023-09-16T20:15:33.690" v="81" actId="1076"/>
          <ac:picMkLst>
            <pc:docMk/>
            <pc:sldMk cId="3146234470" sldId="296"/>
            <ac:picMk id="5" creationId="{04FCF669-7107-8EFD-6C87-609B4E94F429}"/>
          </ac:picMkLst>
        </pc:picChg>
        <pc:picChg chg="add mod">
          <ac:chgData name="김현준" userId="185f8337-2247-4f37-8bdb-f28dabdaedae" providerId="ADAL" clId="{B3377BE9-353E-CB4B-BF49-7DFF144C1C05}" dt="2023-09-16T20:15:23.874" v="75" actId="1076"/>
          <ac:picMkLst>
            <pc:docMk/>
            <pc:sldMk cId="3146234470" sldId="296"/>
            <ac:picMk id="6" creationId="{963481B6-F565-1098-3A73-0A858B8B6214}"/>
          </ac:picMkLst>
        </pc:picChg>
        <pc:picChg chg="add mod">
          <ac:chgData name="김현준" userId="185f8337-2247-4f37-8bdb-f28dabdaedae" providerId="ADAL" clId="{B3377BE9-353E-CB4B-BF49-7DFF144C1C05}" dt="2023-09-16T20:15:30.357" v="79" actId="1076"/>
          <ac:picMkLst>
            <pc:docMk/>
            <pc:sldMk cId="3146234470" sldId="296"/>
            <ac:picMk id="7" creationId="{6BA3DF42-B8D6-1156-3B33-16F3F7CBAD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2023. 9. 23.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2023. 9. 23.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vlsi-soc2023/submission?authuser=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" y="2235200"/>
            <a:ext cx="12192000" cy="2387600"/>
          </a:xfrm>
        </p:spPr>
        <p:txBody>
          <a:bodyPr/>
          <a:lstStyle/>
          <a:p>
            <a:r>
              <a:rPr lang="en-US" altLang="ko-KR" dirty="0" err="1"/>
              <a:t>Qauntum</a:t>
            </a:r>
            <a:r>
              <a:rPr lang="en-US" altLang="ko-KR" dirty="0"/>
              <a:t> Ling adder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sz="4400" dirty="0"/>
              <a:t>논문 리뷰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4134084"/>
            <a:ext cx="12192001" cy="1655762"/>
          </a:xfrm>
        </p:spPr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/>
              <a:t>/tpDg04WaIPo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F0CC4-E072-9606-90D6-75A685FF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H </a:t>
            </a:r>
            <a:r>
              <a:rPr kumimoji="1" lang="ko-KR" altLang="en-US"/>
              <a:t>정의</a:t>
            </a:r>
            <a:endParaRPr kumimoji="1" lang="ko-Kore-KR" altLang="en-US" dirty="0"/>
          </a:p>
        </p:txBody>
      </p:sp>
      <p:pic>
        <p:nvPicPr>
          <p:cNvPr id="4" name="Picture 2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9955E77F-6CA8-27C1-5B56-BE98AAD4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2" y="3465447"/>
            <a:ext cx="8630877" cy="14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79D20CB9-BD42-7EF9-5EFC-8A2CAE65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3" y="5028504"/>
            <a:ext cx="8089900" cy="15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A511B6-92E3-7FCB-7226-954CB827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7" y="1447786"/>
            <a:ext cx="2975722" cy="1083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32EB09-ECCF-580A-3ED8-50847703D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8" y="2885419"/>
            <a:ext cx="5957955" cy="5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6B3C0-1DB7-B47C-C3A3-55789016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병렬 연산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069104-77A5-5859-1548-E490DE45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 descr="라인, 타이포그래피, 패턴이(가) 표시된 사진&#10;&#10;자동 생성된 설명">
            <a:extLst>
              <a:ext uri="{FF2B5EF4-FFF2-40B4-BE49-F238E27FC236}">
                <a16:creationId xmlns:a16="http://schemas.microsoft.com/office/drawing/2014/main" id="{8CBDAFD1-69DD-F8DC-BAA1-0C389806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14" y="1441140"/>
            <a:ext cx="6089186" cy="5026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3096DD-A0B2-6128-C27B-5418B0C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2329748"/>
            <a:ext cx="5905995" cy="34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33B24-9545-2E37-78CA-CCD62CBF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 brent-kung</a:t>
            </a:r>
            <a:endParaRPr kumimoji="1" lang="ko-Kore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E98BB3-50FD-32E7-44D4-CFE9CB6A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04" y="1305753"/>
            <a:ext cx="8387391" cy="47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1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3432D-FB73-ECF2-AC62-CA599EC0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Discussion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61E84-C8D9-BD4E-B19A-68D44D3D2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endParaRPr kumimoji="1" lang="ko-Kore-KR" alt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6D3841-E5E4-321D-B24A-3B4BD214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943"/>
            <a:ext cx="4126098" cy="32183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40F7D4-7897-5E8A-1B2E-D578641A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98" y="1370364"/>
            <a:ext cx="4661289" cy="35658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F7C849-7AFB-8E4F-4878-31012DD0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98" y="3327071"/>
            <a:ext cx="4207002" cy="32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6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3802B-9960-5813-6F6D-BF239396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Discussion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6E400-C66F-ED88-484B-F3D512139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 err="1"/>
              <a:t>언컴퓨팅</a:t>
            </a:r>
            <a:r>
              <a:rPr kumimoji="1" lang="ko-KR" altLang="en-US" dirty="0"/>
              <a:t> 추가 </a:t>
            </a:r>
            <a:endParaRPr kumimoji="1" lang="ko-Kore-KR" altLang="en-US" dirty="0"/>
          </a:p>
        </p:txBody>
      </p:sp>
      <p:pic>
        <p:nvPicPr>
          <p:cNvPr id="11" name="그림 10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1E74177D-2880-47C9-D48D-2F85878D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2" y="2328065"/>
            <a:ext cx="4428162" cy="3553599"/>
          </a:xfrm>
          <a:prstGeom prst="rect">
            <a:avLst/>
          </a:prstGeom>
        </p:spPr>
      </p:pic>
      <p:pic>
        <p:nvPicPr>
          <p:cNvPr id="15" name="그림 14" descr="텍스트, 라인, 도표, 평행이(가) 표시된 사진&#10;&#10;자동 생성된 설명">
            <a:extLst>
              <a:ext uri="{FF2B5EF4-FFF2-40B4-BE49-F238E27FC236}">
                <a16:creationId xmlns:a16="http://schemas.microsoft.com/office/drawing/2014/main" id="{366C9427-617D-EFFF-19C5-6CD8009E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20" y="2328065"/>
            <a:ext cx="4769936" cy="35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345BC-93D8-4FB5-7C4B-9AD9F72E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Discussion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A4E80-5DE7-AA3A-8460-ABDEAFE5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6391419" cy="560387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ffectLst/>
                <a:latin typeface="Helvetica Neue" panose="02000503000000020004" pitchFamily="2" charset="0"/>
              </a:rPr>
              <a:t>Brent-Kung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기반의 </a:t>
            </a:r>
            <a:r>
              <a:rPr lang="en-US" altLang="ko-KR" sz="2000" dirty="0">
                <a:effectLst/>
                <a:latin typeface="Helvetica Neue" panose="02000503000000020004" pitchFamily="2" charset="0"/>
              </a:rPr>
              <a:t>Draper adder</a:t>
            </a:r>
            <a:r>
              <a:rPr lang="ko-KR" altLang="en-US" sz="2000" dirty="0">
                <a:latin typeface="Helvetica Neue" panose="02000503000000020004" pitchFamily="2" charset="0"/>
              </a:rPr>
              <a:t>는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</a:t>
            </a:r>
            <a:br>
              <a:rPr lang="en-US" altLang="ko-KR" sz="2000" dirty="0">
                <a:effectLst/>
                <a:latin typeface="Helvetica Neue" panose="02000503000000020004" pitchFamily="2" charset="0"/>
              </a:rPr>
            </a:br>
            <a:r>
              <a:rPr lang="ko-KR" altLang="en-US" sz="2000" dirty="0">
                <a:effectLst/>
                <a:latin typeface="Helvetica Neue" panose="02000503000000020004" pitchFamily="2" charset="0"/>
              </a:rPr>
              <a:t>캐리로 생성된 값을 출력 </a:t>
            </a:r>
            <a:r>
              <a:rPr lang="ko-KR" altLang="en-US" sz="2000" dirty="0" err="1">
                <a:effectLst/>
                <a:latin typeface="Helvetica Neue" panose="02000503000000020004" pitchFamily="2" charset="0"/>
              </a:rPr>
              <a:t>으로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사용하면 </a:t>
            </a:r>
            <a:r>
              <a:rPr lang="ko-KR" altLang="en-US" sz="2000" dirty="0" err="1">
                <a:effectLst/>
                <a:latin typeface="Helvetica Neue" panose="02000503000000020004" pitchFamily="2" charset="0"/>
              </a:rPr>
              <a:t>언컴퓨트하지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않아도 되므로 효율적</a:t>
            </a:r>
            <a:br>
              <a:rPr lang="en-US" altLang="ko-KR" sz="2000" dirty="0">
                <a:effectLst/>
                <a:latin typeface="Helvetica Neue" panose="02000503000000020004" pitchFamily="2" charset="0"/>
              </a:rPr>
            </a:br>
            <a:endParaRPr lang="en-US" altLang="ko-KR" sz="2000" dirty="0">
              <a:latin typeface="Helvetica Neue" panose="02000503000000020004" pitchFamily="2" charset="0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그러나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Ling base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구조는 불가능 하기 때문에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구조적인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한계가 있어 보임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r>
              <a:rPr kumimoji="1" lang="ko-Kore-KR" altLang="en-US" sz="2000" dirty="0"/>
              <a:t>클래식</a:t>
            </a:r>
            <a:r>
              <a:rPr kumimoji="1" lang="ko-KR" altLang="en-US" sz="2000" dirty="0"/>
              <a:t> 컴퓨터의 </a:t>
            </a:r>
            <a:r>
              <a:rPr kumimoji="1" lang="en-US" altLang="ko-KR" sz="2000" dirty="0"/>
              <a:t>AND</a:t>
            </a:r>
            <a:r>
              <a:rPr kumimoji="1" lang="ko-KR" altLang="en-US" sz="2000" dirty="0"/>
              <a:t>와 양자컴퓨터의 </a:t>
            </a:r>
            <a:r>
              <a:rPr kumimoji="1" lang="en-US" altLang="ko-KR" sz="2000" dirty="0"/>
              <a:t>AND </a:t>
            </a:r>
            <a:r>
              <a:rPr kumimoji="1" lang="ko-KR" altLang="en-US" sz="2000"/>
              <a:t>연산차이</a:t>
            </a:r>
            <a:endParaRPr kumimoji="1" lang="ko-Kore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C2401-7F6C-4E89-30D5-1B4FBC79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82" y="1152525"/>
            <a:ext cx="5100259" cy="5603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C57D12-C015-C08B-F1A1-CD47F412D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06"/>
          <a:stretch/>
        </p:blipFill>
        <p:spPr>
          <a:xfrm>
            <a:off x="100954" y="3660331"/>
            <a:ext cx="6418305" cy="5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11901-E473-DF32-09EF-D6F9D812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Discussion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EF801-64A7-2206-F22E-83A7F87EF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ore-KR" dirty="0" err="1">
                <a:effectLst/>
                <a:latin typeface="Helvetica Neue" panose="02000503000000020004" pitchFamily="2" charset="0"/>
              </a:rPr>
              <a:t>Inplace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불가능한것으로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1"/>
            <a:r>
              <a:rPr lang="en-US" altLang="ko-Kore-KR" dirty="0">
                <a:effectLst/>
                <a:latin typeface="Helvetica Neue" panose="02000503000000020004" pitchFamily="2" charset="0"/>
              </a:rPr>
              <a:t>d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xor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 (p and H)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</a:t>
            </a:r>
            <a:b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kumimoji="1" lang="ko-Kore-KR" altLang="en-US" dirty="0"/>
          </a:p>
        </p:txBody>
      </p:sp>
      <p:pic>
        <p:nvPicPr>
          <p:cNvPr id="4" name="그림 3" descr="스케치, 친필, 그림, 도표이(가) 표시된 사진&#10;&#10;자동 생성된 설명">
            <a:extLst>
              <a:ext uri="{FF2B5EF4-FFF2-40B4-BE49-F238E27FC236}">
                <a16:creationId xmlns:a16="http://schemas.microsoft.com/office/drawing/2014/main" id="{D2CA4B74-8D41-5174-3270-9426DB2CC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95"/>
          <a:stretch/>
        </p:blipFill>
        <p:spPr>
          <a:xfrm>
            <a:off x="1009393" y="2290223"/>
            <a:ext cx="5591117" cy="25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4DB8-7294-1AA1-C904-672F8F78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Logical and </a:t>
            </a:r>
            <a:r>
              <a:rPr kumimoji="1" lang="ko-KR" altLang="en-US" dirty="0"/>
              <a:t>사용 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E1D81-2019-D655-FC50-C53C0B7C6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CF669-7107-8EFD-6C87-609B4E94F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06"/>
          <a:stretch/>
        </p:blipFill>
        <p:spPr>
          <a:xfrm>
            <a:off x="102109" y="4395958"/>
            <a:ext cx="6126413" cy="561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481B6-F565-1098-3A73-0A858B8B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9" y="1152525"/>
            <a:ext cx="7772400" cy="11564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3DF42-B8D6-1156-3B33-16F3F7CB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002" y="5186585"/>
            <a:ext cx="5508147" cy="1457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84A71D-EF2F-DF59-4E3A-D1B5AD8C0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510" y="2342259"/>
            <a:ext cx="5153639" cy="19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3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3A6A-AB19-9354-3E5E-123F6B3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 err="1"/>
              <a:t>gl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457EF-8F5B-86FB-B6EC-372C0D9C5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FA4101-4955-E348-0478-7D383CB1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25" y="2308484"/>
            <a:ext cx="5267930" cy="28408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EA962-0B8D-051F-7F98-91B901F0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51" y="2420422"/>
            <a:ext cx="3301299" cy="22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Ling adder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12D43-6972-F8A1-8C5F-281A725B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579" y="1152525"/>
            <a:ext cx="5100259" cy="560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44D39-41F2-4DC8-66A6-6BCBD24E4216}"/>
              </a:ext>
            </a:extLst>
          </p:cNvPr>
          <p:cNvSpPr txBox="1"/>
          <p:nvPr/>
        </p:nvSpPr>
        <p:spPr>
          <a:xfrm>
            <a:off x="74197" y="5459232"/>
            <a:ext cx="6647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https://sites.google.com/view/vlsi-soc2023/submission?authuser=0</a:t>
            </a:r>
            <a:r>
              <a:rPr lang="ko-Kore-KR" altLang="ko-Kore-KR" dirty="0">
                <a:effectLst/>
              </a:rPr>
              <a:t> </a:t>
            </a:r>
            <a:endParaRPr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01C91A-BEC0-B208-914C-25193FB1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43" y="1711609"/>
            <a:ext cx="6234586" cy="33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358D2-E807-206A-87DB-CF666CAF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Carry look ahead adder</a:t>
            </a:r>
            <a:endParaRPr kumimoji="1" lang="ko-Kore-KR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5FC3A0C-983F-993A-C196-5AC6D720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1" y="3619194"/>
            <a:ext cx="5051763" cy="303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7223C2-06AC-75E9-F62B-F076B1C99B6F}"/>
              </a:ext>
            </a:extLst>
          </p:cNvPr>
          <p:cNvSpPr txBox="1"/>
          <p:nvPr/>
        </p:nvSpPr>
        <p:spPr>
          <a:xfrm>
            <a:off x="5884709" y="5204882"/>
            <a:ext cx="591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자리올림수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전달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라고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불리며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추가적으로 자리올림수가 발생할 가능성을 검사한다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603DBC-3F7B-66A7-04C7-5E6B1F1F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09" y="2415139"/>
            <a:ext cx="4078301" cy="14855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260A04-20EC-0DCA-8EB3-EB96617E16B7}"/>
              </a:ext>
            </a:extLst>
          </p:cNvPr>
          <p:cNvSpPr txBox="1"/>
          <p:nvPr/>
        </p:nvSpPr>
        <p:spPr>
          <a:xfrm>
            <a:off x="5884709" y="4225703"/>
            <a:ext cx="612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자리올림수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생성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이라고 불리며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기존 연산과 관계 없이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반드시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자리올림수가 생성됨을 확인하는 출력 값이다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047" name="Picture 23">
            <a:extLst>
              <a:ext uri="{FF2B5EF4-FFF2-40B4-BE49-F238E27FC236}">
                <a16:creationId xmlns:a16="http://schemas.microsoft.com/office/drawing/2014/main" id="{3F36F501-91EF-E14F-EAF3-B2BD16FB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0" y="1180932"/>
            <a:ext cx="5051763" cy="20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6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0F74F-76C4-1875-B129-7CC1BC52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 CSWAP</a:t>
            </a:r>
            <a:r>
              <a:rPr kumimoji="1" lang="ko-KR" altLang="en-US" dirty="0"/>
              <a:t> </a:t>
            </a:r>
            <a:r>
              <a:rPr kumimoji="1" lang="en-US" altLang="ko-KR" dirty="0"/>
              <a:t>gate (</a:t>
            </a:r>
            <a:r>
              <a:rPr lang="en-US" altLang="ko-Kore-KR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Fredkin gate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A1062-CD59-ABA4-8444-5187EE9B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699" y="1839011"/>
            <a:ext cx="7716601" cy="1184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1EDCDA-062F-D340-C542-E8C90677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66" y="3207774"/>
            <a:ext cx="6357437" cy="23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DBDB6-CEA5-50A5-A484-3721450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비트 양자 회로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CBF59-60EE-FAE5-B734-10E64E5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1" y="1032327"/>
            <a:ext cx="11587539" cy="56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3E72B-C44C-595B-2191-75ADD3A7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 SWAP gate </a:t>
            </a:r>
            <a:r>
              <a:rPr kumimoji="1" lang="en-US" altLang="ko-Kore-KR" dirty="0">
                <a:sym typeface="Wingdings" pitchFamily="2" charset="2"/>
              </a:rPr>
              <a:t> Toffoli gate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6832F-31FB-AB53-C139-B34D2C26D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그림 4" descr="스케치, 친필, 그림, 도표이(가) 표시된 사진&#10;&#10;자동 생성된 설명">
            <a:extLst>
              <a:ext uri="{FF2B5EF4-FFF2-40B4-BE49-F238E27FC236}">
                <a16:creationId xmlns:a16="http://schemas.microsoft.com/office/drawing/2014/main" id="{CF9073EC-1D99-B649-162A-1B95AD120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8" b="40369"/>
          <a:stretch/>
        </p:blipFill>
        <p:spPr>
          <a:xfrm>
            <a:off x="5149791" y="1190969"/>
            <a:ext cx="6220102" cy="4148060"/>
          </a:xfrm>
          <a:prstGeom prst="rect">
            <a:avLst/>
          </a:prstGeom>
        </p:spPr>
      </p:pic>
      <p:pic>
        <p:nvPicPr>
          <p:cNvPr id="7" name="그림 6" descr="스케치, 친필, 그림, 도표이(가) 표시된 사진&#10;&#10;자동 생성된 설명">
            <a:extLst>
              <a:ext uri="{FF2B5EF4-FFF2-40B4-BE49-F238E27FC236}">
                <a16:creationId xmlns:a16="http://schemas.microsoft.com/office/drawing/2014/main" id="{52B34E7C-E8B0-E4E7-8EA1-01211726D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95"/>
          <a:stretch/>
        </p:blipFill>
        <p:spPr>
          <a:xfrm>
            <a:off x="285394" y="2290223"/>
            <a:ext cx="5086607" cy="2277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9E037A-A38C-5C89-60E9-4D3936DDF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06"/>
          <a:stretch/>
        </p:blipFill>
        <p:spPr>
          <a:xfrm>
            <a:off x="668990" y="5734361"/>
            <a:ext cx="6418305" cy="5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E1A0-2090-3D1C-17BF-B6A3D7F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en-US" altLang="ko-KR" dirty="0" err="1"/>
              <a:t>Uncomputation</a:t>
            </a:r>
            <a:r>
              <a:rPr kumimoji="1" lang="ko-KR" altLang="en-US" dirty="0"/>
              <a:t> 회로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CE5B9-950F-F84F-5FA4-21E914F80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 descr="스케치, 친필, 그림, 도표이(가) 표시된 사진&#10;&#10;자동 생성된 설명">
            <a:extLst>
              <a:ext uri="{FF2B5EF4-FFF2-40B4-BE49-F238E27FC236}">
                <a16:creationId xmlns:a16="http://schemas.microsoft.com/office/drawing/2014/main" id="{B78CC4F1-6EBF-7F09-AAF2-632D6B266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58938" r="-1963" b="1134"/>
          <a:stretch/>
        </p:blipFill>
        <p:spPr>
          <a:xfrm>
            <a:off x="549125" y="1917245"/>
            <a:ext cx="5086607" cy="3788230"/>
          </a:xfrm>
          <a:prstGeom prst="rect">
            <a:avLst/>
          </a:prstGeom>
        </p:spPr>
      </p:pic>
      <p:pic>
        <p:nvPicPr>
          <p:cNvPr id="9" name="그림 8" descr="친필, 스케치, 그림, 도표이(가) 표시된 사진&#10;&#10;자동 생성된 설명">
            <a:extLst>
              <a:ext uri="{FF2B5EF4-FFF2-40B4-BE49-F238E27FC236}">
                <a16:creationId xmlns:a16="http://schemas.microsoft.com/office/drawing/2014/main" id="{9370F4C5-C2D4-7BB1-FE31-C0A1826A2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07" y="2371923"/>
            <a:ext cx="5238750" cy="31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354-9808-8018-CF5A-610D4080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 4-bit</a:t>
            </a:r>
            <a:r>
              <a:rPr kumimoji="1" lang="ko-KR" altLang="en-US" dirty="0"/>
              <a:t> 양자 회로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B73BF-786C-6E45-8632-680DC16A9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5F7CA-E26D-AFF0-180D-A74B7686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6" y="1634767"/>
            <a:ext cx="10624555" cy="46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5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A614-3D54-73FF-F35D-9E00B510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H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82F09-A26D-2B5E-4367-23AC5EA1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2" y="4328796"/>
            <a:ext cx="4445284" cy="11834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CCF093-74E2-9A1C-D72D-D9DE1FDD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59" y="2461039"/>
            <a:ext cx="5949952" cy="193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532733-4866-272F-5CA1-7FC210CC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4" y="1187971"/>
            <a:ext cx="2068192" cy="1403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6CC89D-2385-F71F-4C5D-36BB357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" y="2641301"/>
            <a:ext cx="2464904" cy="10827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2598F0-6D00-9E34-CC06-36618D0E7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927" y="4630016"/>
            <a:ext cx="5510153" cy="2080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B8F4C1-5E43-3E37-25F8-675FBD466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280" y="1345785"/>
            <a:ext cx="3366682" cy="1815587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45603E7-FDBC-11D1-2F89-72856383FD54}"/>
              </a:ext>
            </a:extLst>
          </p:cNvPr>
          <p:cNvSpPr/>
          <p:nvPr/>
        </p:nvSpPr>
        <p:spPr>
          <a:xfrm>
            <a:off x="2327075" y="2136722"/>
            <a:ext cx="276205" cy="301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70F4D4B5-ADE7-F99E-32ED-43C15D43FF30}"/>
              </a:ext>
            </a:extLst>
          </p:cNvPr>
          <p:cNvSpPr/>
          <p:nvPr/>
        </p:nvSpPr>
        <p:spPr>
          <a:xfrm>
            <a:off x="5399138" y="4670990"/>
            <a:ext cx="393517" cy="7621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81DDBA-C8A8-854F-5658-AF8A8402B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44" y="5537697"/>
            <a:ext cx="5312576" cy="12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8833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10320</TotalTime>
  <Words>178</Words>
  <Application>Microsoft Macintosh PowerPoint</Application>
  <PresentationFormat>와이드스크린</PresentationFormat>
  <Paragraphs>33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Apple SD Gothic Neo</vt:lpstr>
      <vt:lpstr>맑은 고딕</vt:lpstr>
      <vt:lpstr>Arial</vt:lpstr>
      <vt:lpstr>Calibri</vt:lpstr>
      <vt:lpstr>Helvetica Neue</vt:lpstr>
      <vt:lpstr>CryptoCraft 테마</vt:lpstr>
      <vt:lpstr>제목 테마</vt:lpstr>
      <vt:lpstr>Qauntum Ling adder  논문 리뷰</vt:lpstr>
      <vt:lpstr> Ling adder</vt:lpstr>
      <vt:lpstr>Carry look ahead adder</vt:lpstr>
      <vt:lpstr> CSWAP gate (Fredkin gate)</vt:lpstr>
      <vt:lpstr> 4비트 양자 회로</vt:lpstr>
      <vt:lpstr> SWAP gate  Toffoli gate</vt:lpstr>
      <vt:lpstr> Uncomputation 회로 수정</vt:lpstr>
      <vt:lpstr> 4-bit 양자 회로</vt:lpstr>
      <vt:lpstr> H 설명</vt:lpstr>
      <vt:lpstr> H 정의</vt:lpstr>
      <vt:lpstr> 병렬 연산</vt:lpstr>
      <vt:lpstr> brent-kung</vt:lpstr>
      <vt:lpstr> Discussion</vt:lpstr>
      <vt:lpstr> Discussion</vt:lpstr>
      <vt:lpstr> Discussion</vt:lpstr>
      <vt:lpstr> Discussion</vt:lpstr>
      <vt:lpstr> Logical and 사용 </vt:lpstr>
      <vt:lpstr> gl 제거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69</cp:revision>
  <dcterms:created xsi:type="dcterms:W3CDTF">2019-03-05T04:29:07Z</dcterms:created>
  <dcterms:modified xsi:type="dcterms:W3CDTF">2023-09-23T12:11:32Z</dcterms:modified>
</cp:coreProperties>
</file>